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2" r:id="rId4"/>
    <p:sldId id="267" r:id="rId5"/>
    <p:sldId id="26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4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23BD7EB6-6FD5-DFCE-E511-1DC98115E5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9882" y="949646"/>
            <a:ext cx="4418600" cy="562015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D1AEF41-6F4A-A8A3-73C1-3B0970064C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3860" y="949646"/>
            <a:ext cx="4893473" cy="562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5329"/>
            <a:ext cx="9423400" cy="1325563"/>
          </a:xfrm>
        </p:spPr>
        <p:txBody>
          <a:bodyPr/>
          <a:lstStyle/>
          <a:p>
            <a:r>
              <a:rPr lang="fr-FR" sz="4400" b="1" dirty="0"/>
              <a:t>Ce que j’imagine de cette année…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Oral 3 : Je participe à des échanges.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3641E17-5282-4DDB-96E8-4FE3B200EE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907" y="1351125"/>
            <a:ext cx="4960835" cy="4960835"/>
          </a:xfrm>
          <a:prstGeom prst="rect">
            <a:avLst/>
          </a:prstGeom>
        </p:spPr>
      </p:pic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1BE90F1D-95C4-406F-ABE1-362A0ED3FF44}"/>
              </a:ext>
            </a:extLst>
          </p:cNvPr>
          <p:cNvSpPr txBox="1">
            <a:spLocks/>
          </p:cNvSpPr>
          <p:nvPr/>
        </p:nvSpPr>
        <p:spPr>
          <a:xfrm>
            <a:off x="1942517" y="4394861"/>
            <a:ext cx="4426917" cy="213791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J’explique ce que je pense que je vais apprendre, ce qui va changer ou rester identique…</a:t>
            </a:r>
          </a:p>
          <a:p>
            <a:endParaRPr lang="fr-FR" sz="1000" dirty="0"/>
          </a:p>
        </p:txBody>
      </p:sp>
      <p:pic>
        <p:nvPicPr>
          <p:cNvPr id="14" name="Espace réservé du contenu 5">
            <a:extLst>
              <a:ext uri="{FF2B5EF4-FFF2-40B4-BE49-F238E27FC236}">
                <a16:creationId xmlns:a16="http://schemas.microsoft.com/office/drawing/2014/main" id="{FDEEF4B4-87F5-4B3A-A4BE-B9CD4A9CA18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14132">
            <a:off x="7329042" y="2329785"/>
            <a:ext cx="4180405" cy="2495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sz="4400" b="1" dirty="0"/>
              <a:t>J’oralise un poème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Oral 2 : Je mets en voix</a:t>
            </a:r>
            <a:endParaRPr lang="fr-FR" sz="1600" dirty="0"/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7CFF0933-EE00-46FA-B3E1-B3AF95F344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60000"/>
              </a:lnSpc>
              <a:buNone/>
            </a:pPr>
            <a:r>
              <a:rPr lang="fr-FR" sz="2800" dirty="0"/>
              <a:t>À plusieurs, nous relisons le poème :</a:t>
            </a:r>
          </a:p>
          <a:p>
            <a:pPr marL="342900" indent="-342900">
              <a:lnSpc>
                <a:spcPct val="160000"/>
              </a:lnSpc>
              <a:buFontTx/>
              <a:buChar char="-"/>
            </a:pPr>
            <a:r>
              <a:rPr lang="fr-FR" sz="2800" dirty="0"/>
              <a:t>En articulant</a:t>
            </a:r>
          </a:p>
          <a:p>
            <a:pPr marL="342900" indent="-342900">
              <a:lnSpc>
                <a:spcPct val="160000"/>
              </a:lnSpc>
              <a:buFontTx/>
              <a:buChar char="-"/>
            </a:pPr>
            <a:r>
              <a:rPr lang="fr-FR" sz="2800" dirty="0"/>
              <a:t>En trouvant la bonne vitesse</a:t>
            </a:r>
          </a:p>
          <a:p>
            <a:pPr marL="342900" indent="-342900">
              <a:lnSpc>
                <a:spcPct val="160000"/>
              </a:lnSpc>
              <a:buFontTx/>
              <a:buChar char="-"/>
            </a:pPr>
            <a:r>
              <a:rPr lang="fr-FR" sz="2800" dirty="0"/>
              <a:t>En parlant assez fort</a:t>
            </a:r>
          </a:p>
          <a:p>
            <a:endParaRPr lang="fr-FR" dirty="0"/>
          </a:p>
        </p:txBody>
      </p:sp>
      <p:pic>
        <p:nvPicPr>
          <p:cNvPr id="11" name="Espace réservé du contenu 5">
            <a:extLst>
              <a:ext uri="{FF2B5EF4-FFF2-40B4-BE49-F238E27FC236}">
                <a16:creationId xmlns:a16="http://schemas.microsoft.com/office/drawing/2014/main" id="{35629F6A-06E8-433B-9AA2-561E4A20E18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100" y="1905881"/>
            <a:ext cx="4326015" cy="419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004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4312" y="32211"/>
            <a:ext cx="9423400" cy="1325563"/>
          </a:xfrm>
        </p:spPr>
        <p:txBody>
          <a:bodyPr/>
          <a:lstStyle/>
          <a:p>
            <a:r>
              <a:rPr lang="fr-FR" sz="4400" b="1" dirty="0"/>
              <a:t>Je trouve un élève qui…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PÉRIODE </a:t>
            </a:r>
            <a:r>
              <a:rPr lang="fr-FR" dirty="0"/>
              <a:t>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Oral 3 : Je participe à des échanges.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1" name="Espace réservé du texte 5">
            <a:extLst>
              <a:ext uri="{FF2B5EF4-FFF2-40B4-BE49-F238E27FC236}">
                <a16:creationId xmlns:a16="http://schemas.microsoft.com/office/drawing/2014/main" id="{4A277121-0319-48B7-A925-1CF7E74742E5}"/>
              </a:ext>
            </a:extLst>
          </p:cNvPr>
          <p:cNvSpPr txBox="1">
            <a:spLocks/>
          </p:cNvSpPr>
          <p:nvPr/>
        </p:nvSpPr>
        <p:spPr>
          <a:xfrm>
            <a:off x="2978686" y="5566788"/>
            <a:ext cx="6291179" cy="169548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/>
              <a:t>Je questionne mes camarades pour mieux les connaître. </a:t>
            </a:r>
          </a:p>
          <a:p>
            <a:r>
              <a:rPr lang="fr-FR" sz="2000" dirty="0"/>
              <a:t>Je peux écrire plusieurs prénoms pour chaque indice.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BDC237B-30BB-AFE1-A0C8-6784A17607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6383" y="1269437"/>
            <a:ext cx="2583404" cy="36884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8442A1F-A649-5C40-7CD3-76D06F47F8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8679" y="1357774"/>
            <a:ext cx="2568163" cy="3779848"/>
          </a:xfrm>
          <a:prstGeom prst="rect">
            <a:avLst/>
          </a:prstGeom>
        </p:spPr>
      </p:pic>
      <p:pic>
        <p:nvPicPr>
          <p:cNvPr id="15" name="Image 14" descr="Question Mark, Question, Response, Search Engine">
            <a:extLst>
              <a:ext uri="{FF2B5EF4-FFF2-40B4-BE49-F238E27FC236}">
                <a16:creationId xmlns:a16="http://schemas.microsoft.com/office/drawing/2014/main" id="{11B57FE6-EC7D-6015-CA9D-70BD0404A49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51" r="20753" b="10377"/>
          <a:stretch/>
        </p:blipFill>
        <p:spPr bwMode="auto">
          <a:xfrm>
            <a:off x="5273322" y="2387056"/>
            <a:ext cx="1050011" cy="14453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15215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115</Words>
  <Application>Microsoft Office PowerPoint</Application>
  <PresentationFormat>Grand écran</PresentationFormat>
  <Paragraphs>27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Ce que j’imagine de cette année…</vt:lpstr>
      <vt:lpstr>J’oralise un poème</vt:lpstr>
      <vt:lpstr>Je trouve un élève qui…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15</cp:revision>
  <dcterms:created xsi:type="dcterms:W3CDTF">2021-07-17T07:25:24Z</dcterms:created>
  <dcterms:modified xsi:type="dcterms:W3CDTF">2022-07-16T11:59:33Z</dcterms:modified>
</cp:coreProperties>
</file>